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08DD879-2E8C-43A1-AFC0-32D6CC2FC4F5}" type="datetimeFigureOut">
              <a:rPr lang="es-MX" smtClean="0"/>
              <a:t>10/06/2014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C66624A-CB6C-42C1-9F9C-3E2EB7DEA85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20" y="0"/>
            <a:ext cx="91613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3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996952"/>
            <a:ext cx="2016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/>
              <a:t>Características</a:t>
            </a:r>
          </a:p>
          <a:p>
            <a:pPr algn="ctr"/>
            <a:r>
              <a:rPr lang="es-MX" sz="2000" b="1" dirty="0" smtClean="0"/>
              <a:t>esenciales </a:t>
            </a:r>
          </a:p>
          <a:p>
            <a:pPr algn="ctr"/>
            <a:r>
              <a:rPr lang="es-MX" sz="2000" b="1" dirty="0" smtClean="0"/>
              <a:t>de Kaizen</a:t>
            </a:r>
            <a:endParaRPr lang="es-MX" sz="2000" b="1" dirty="0"/>
          </a:p>
        </p:txBody>
      </p:sp>
      <p:sp>
        <p:nvSpPr>
          <p:cNvPr id="5" name="4 Abrir llave"/>
          <p:cNvSpPr/>
          <p:nvPr/>
        </p:nvSpPr>
        <p:spPr>
          <a:xfrm>
            <a:off x="2339752" y="260648"/>
            <a:ext cx="504056" cy="6408712"/>
          </a:xfrm>
          <a:prstGeom prst="leftBrace">
            <a:avLst>
              <a:gd name="adj1" fmla="val 115394"/>
              <a:gd name="adj2" fmla="val 5074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3059832" y="92584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 smtClean="0">
                <a:solidFill>
                  <a:srgbClr val="FFC000"/>
                </a:solidFill>
              </a:rPr>
              <a:t>Gestionar </a:t>
            </a:r>
            <a:r>
              <a:rPr lang="es-MX" dirty="0">
                <a:solidFill>
                  <a:srgbClr val="FFC000"/>
                </a:solidFill>
              </a:rPr>
              <a:t>y/o administrar con kaizen a la organización</a:t>
            </a:r>
            <a:r>
              <a:rPr lang="es-MX" dirty="0" smtClean="0">
                <a:solidFill>
                  <a:srgbClr val="FFC00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>
                <a:solidFill>
                  <a:srgbClr val="FFC000"/>
                </a:solidFill>
              </a:rPr>
              <a:t>Enfocarse a los procesos y no a los resultados.</a:t>
            </a:r>
            <a:br>
              <a:rPr lang="es-MX" dirty="0">
                <a:solidFill>
                  <a:srgbClr val="FFC000"/>
                </a:solidFill>
              </a:rPr>
            </a:br>
            <a:endParaRPr lang="es-MX" dirty="0" smtClean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>
                <a:solidFill>
                  <a:srgbClr val="FFC000"/>
                </a:solidFill>
              </a:rPr>
              <a:t>Primero la calidad y luego todo lo demás.</a:t>
            </a:r>
            <a:br>
              <a:rPr lang="es-MX" dirty="0">
                <a:solidFill>
                  <a:srgbClr val="FFC000"/>
                </a:solidFill>
              </a:rPr>
            </a:br>
            <a:endParaRPr lang="es-MX" dirty="0" smtClean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>
                <a:solidFill>
                  <a:srgbClr val="FFC000"/>
                </a:solidFill>
              </a:rPr>
              <a:t>Hablar con datos.</a:t>
            </a:r>
            <a:br>
              <a:rPr lang="es-MX" dirty="0">
                <a:solidFill>
                  <a:srgbClr val="FFC000"/>
                </a:solidFill>
              </a:rPr>
            </a:br>
            <a:endParaRPr lang="es-MX" dirty="0" smtClean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MX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>
                <a:solidFill>
                  <a:srgbClr val="FFC000"/>
                </a:solidFill>
              </a:rPr>
              <a:t>El proceso siguiente es el cliente.</a:t>
            </a:r>
          </a:p>
        </p:txBody>
      </p:sp>
    </p:spTree>
    <p:extLst>
      <p:ext uri="{BB962C8B-B14F-4D97-AF65-F5344CB8AC3E}">
        <p14:creationId xmlns:p14="http://schemas.microsoft.com/office/powerpoint/2010/main" val="198375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776" y="1054477"/>
            <a:ext cx="660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Mauricio Lefcovich establece que a la hora de su implementación, el sistema Kaizen presenta los siguientes alcances: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69776" y="332656"/>
            <a:ext cx="8888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92D050"/>
                </a:solidFill>
              </a:rPr>
              <a:t>Alcances de la filosofía </a:t>
            </a:r>
            <a:r>
              <a:rPr lang="es-MX" sz="2800" b="1" dirty="0" err="1" smtClean="0">
                <a:solidFill>
                  <a:srgbClr val="92D050"/>
                </a:solidFill>
              </a:rPr>
              <a:t>Kaisen</a:t>
            </a:r>
            <a:endParaRPr lang="es-MX" sz="2800" b="1" dirty="0">
              <a:solidFill>
                <a:srgbClr val="92D05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3271" y="2132856"/>
            <a:ext cx="85467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Reducción de inventarios, productos en proceso y terminados.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Disminución en la cantidad de accidentes.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Reducción en fallas de los equipos y herramientas.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Reducción en los tiempos de preparación de maquinarias.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Aumento en los niveles de satisfacción de los clientes y consumidores.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Incremento en los niveles de rotación de inventarios.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Importante caída en los niveles de fallas y errores.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Mejoramiento en la autoestima y motivación del personal.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Altos incrementos en materia de productividad.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Importante reducción en los costes.</a:t>
            </a:r>
          </a:p>
        </p:txBody>
      </p:sp>
    </p:spTree>
    <p:extLst>
      <p:ext uri="{BB962C8B-B14F-4D97-AF65-F5344CB8AC3E}">
        <p14:creationId xmlns:p14="http://schemas.microsoft.com/office/powerpoint/2010/main" val="2819146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26876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Mejoramiento en los diseños y funcionamiento de los productos y servicios.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Aumento en los beneficios y rentabilidad.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Menores niveles de desperdicios y despilfarros. Con su efecto tanto en los costes, como así también en los niveles de polución ambiental, entre otros.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Notables reducciones en los ciclos de diseño y operativos.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Importantes caídas en los tiempos de respuestas.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Mejoramiento en los flujos de efectivo.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Menor rotación de clientes y empleados.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Mayor y mejor equilibrio económico-financiero. Lo cual trae como consecuencia una mayor solidez económica.</a:t>
            </a:r>
          </a:p>
        </p:txBody>
      </p:sp>
    </p:spTree>
    <p:extLst>
      <p:ext uri="{BB962C8B-B14F-4D97-AF65-F5344CB8AC3E}">
        <p14:creationId xmlns:p14="http://schemas.microsoft.com/office/powerpoint/2010/main" val="213259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Ventaja estratégica en relación a los competidores, al sumar de forma continua mejoras en los procesos, productos y servicios. Mediante la mejora de costos, calidad, diseño, tiempos de respuesta y servicios a los consumidores.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Mejora en la actitud y aptitud de directivos y personal para la implementación continua de cambios.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Acumulación de conocimientos y experiencias aplicables a los procesos organizacionales.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Capacidad para competir en los mercados globalizados.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Derribar las barreras o muros interiores, permitiendo con ello un potente y auténtico trabajo en equipo.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Capacidad para acomodarse de manera continua a los bruscos cambios en el mercado (generadas por razones sociales, culturales, económicas y políticas, entre otras).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9336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6288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dirty="0" smtClean="0"/>
              <a:t>La mejora continua es lo que permite al mundo gozar cada día de mejores productos, mejores comunicaciones, mejores medicamentos, entre muchísimas otras cosas. Hay empresas, sociedades, gobiernos y países que aceptan el reto, y otras que sólo se limitan a ver como otros mejoran. La mejora continua es compromiso con el conocimiento, la calidad y la productividad. Requiere de ética y disciplina, como de planes estratégicos que permitan lograr mejoras graduales, continuas e integrales. E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5652120" y="5517232"/>
            <a:ext cx="276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solidFill>
                  <a:srgbClr val="7030A0"/>
                </a:solidFill>
              </a:rPr>
              <a:t>Conclusión!!!</a:t>
            </a:r>
            <a:endParaRPr lang="es-MX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1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ftcdn.net/jpg/00/23/35/86/400_F_23358686_XwAMl03gIkFb42DoycbT3eTJ1FoRAl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" y="0"/>
            <a:ext cx="9139386" cy="688022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18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7667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 smtClean="0"/>
              <a:t>Kaizen es una filosofía de finales de los años 80´s, enfocado a la mejora continua de toda la empresa y sus componentes. Surge en el Japón como resultado y en búsqueda de superarse, con su escaso espacio y recursos, al mismo tiempo que lograba alcanzar a las potencias industriales de occidente.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234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200" dirty="0" smtClean="0"/>
              <a:t>La palabra kaizen proviene de dos ideogramas japoneses, KAI que significa "cambio" y ZEN que significa "bueno", por lo tanto, al combinar los dos términos obtenemos un significado de "mejoramiento".</a:t>
            </a:r>
            <a:endParaRPr lang="es-MX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89876"/>
            <a:ext cx="2232248" cy="483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7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36892" y="1886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sz="2000" dirty="0" smtClean="0"/>
              <a:t>Suarez Barraza </a:t>
            </a:r>
          </a:p>
          <a:p>
            <a:pPr algn="r"/>
            <a:r>
              <a:rPr lang="es-MX" sz="2000" dirty="0" smtClean="0"/>
              <a:t>KAIZEN BLITZ que hace referencia a un bombardeo de mejoras a través de cambios sustanciales.</a:t>
            </a:r>
          </a:p>
          <a:p>
            <a:pPr algn="r"/>
            <a:r>
              <a:rPr lang="es-MX" sz="2000" dirty="0" smtClean="0"/>
              <a:t>KAIZEN TEIAN,  el sistema de sugerencias a la japonesa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082252" y="259416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000" dirty="0" smtClean="0"/>
              <a:t>Masaaki Imai, acuñador del término,  estipula que kaizen significa: "mejoramiento continuo en el que se involucran a todos".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49411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000" dirty="0" smtClean="0"/>
              <a:t>El New Shorter Oxford English Dictionary lo define  como “un mejoramiento de prácticas de trabajo, la eficiencia del personal, etcétera; como una filosofía”.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166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13"/>
            <a:ext cx="9144000" cy="69723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77563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764704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dirty="0" smtClean="0"/>
              <a:t>“En relación con la Administración se entiende como una filosofía de gestión que genera cambios o pequeñas mejoras incrementales en los procesos de trabajo que permite reducir despilfarros y por consecuencia mejorar el rendimiento del trabajo llevando a la organización a una espiral de innovación incremental”.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08159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20688"/>
            <a:ext cx="49320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/>
              <a:t>El Dr. Sawada argumenta que en Japón el kaizen en vez de ser un sistema complejo de gestión ha sido un método simple y efectivo para inspirar a las personas a responsabilizarse por su propio trabajo, </a:t>
            </a:r>
            <a:endParaRPr lang="es-MX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3501261" cy="297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04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13903"/>
            <a:ext cx="8478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B0F0"/>
                </a:solidFill>
              </a:rPr>
              <a:t>Evolución de Kaizen</a:t>
            </a:r>
            <a:endParaRPr lang="es-MX" sz="3200" b="1" dirty="0">
              <a:solidFill>
                <a:srgbClr val="00B0F0"/>
              </a:solidFill>
            </a:endParaRPr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297888" y="4221088"/>
            <a:ext cx="2660722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Nivel 3: La mejora continua vinculada a la estrategia.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5760132" y="4221088"/>
            <a:ext cx="2844316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Nivel 4: Mejora e innovación continua autónoma. </a:t>
            </a: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6228184" y="1504196"/>
            <a:ext cx="2376264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Nivel 1: Sacando las ideas a la luz.</a:t>
            </a:r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3059832" y="2843973"/>
            <a:ext cx="3092770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Nivel 2: La mejora continua estructurada y sistematizada.</a:t>
            </a:r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196666" y="1121844"/>
            <a:ext cx="2863166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Nivel 0: Sin ninguna actividad de mejora continua.</a:t>
            </a:r>
          </a:p>
        </p:txBody>
      </p:sp>
      <p:sp>
        <p:nvSpPr>
          <p:cNvPr id="11" name="10 Recortar rectángulo de esquina diagonal"/>
          <p:cNvSpPr/>
          <p:nvPr/>
        </p:nvSpPr>
        <p:spPr>
          <a:xfrm>
            <a:off x="3184059" y="5733256"/>
            <a:ext cx="2844316" cy="764704"/>
          </a:xfrm>
          <a:prstGeom prst="snip2Diag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Nivel 5: Construcción de la organización que aprende</a:t>
            </a:r>
          </a:p>
        </p:txBody>
      </p:sp>
    </p:spTree>
    <p:extLst>
      <p:ext uri="{BB962C8B-B14F-4D97-AF65-F5344CB8AC3E}">
        <p14:creationId xmlns:p14="http://schemas.microsoft.com/office/powerpoint/2010/main" val="399680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008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64</TotalTime>
  <Words>764</Words>
  <Application>Microsoft Office PowerPoint</Application>
  <PresentationFormat>Presentación en pantalla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Mylar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1111 0ÑP9099900</dc:creator>
  <cp:lastModifiedBy>1111 0ÑP9099900</cp:lastModifiedBy>
  <cp:revision>7</cp:revision>
  <dcterms:created xsi:type="dcterms:W3CDTF">2014-06-11T01:40:27Z</dcterms:created>
  <dcterms:modified xsi:type="dcterms:W3CDTF">2014-06-11T02:50:11Z</dcterms:modified>
</cp:coreProperties>
</file>